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25199975" cy="35999738"/>
  <p:notesSz cx="6858000" cy="9144000"/>
  <p:defaultTextStyle>
    <a:defPPr>
      <a:defRPr lang="it-IT"/>
    </a:defPPr>
    <a:lvl1pPr marL="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1pPr>
    <a:lvl2pPr marL="146875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2pPr>
    <a:lvl3pPr marL="293751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3pPr>
    <a:lvl4pPr marL="440626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4pPr>
    <a:lvl5pPr marL="587502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5pPr>
    <a:lvl6pPr marL="734377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6pPr>
    <a:lvl7pPr marL="881253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7pPr>
    <a:lvl8pPr marL="1028128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8pPr>
    <a:lvl9pPr marL="1175004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39" userDrawn="1">
          <p15:clr>
            <a:srgbClr val="A4A3A4"/>
          </p15:clr>
        </p15:guide>
        <p15:guide id="2" pos="79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27"/>
    <p:restoredTop sz="94760"/>
  </p:normalViewPr>
  <p:slideViewPr>
    <p:cSldViewPr snapToGrid="0" snapToObjects="1" showGuides="1">
      <p:cViewPr varScale="1">
        <p:scale>
          <a:sx n="40" d="100"/>
          <a:sy n="40" d="100"/>
        </p:scale>
        <p:origin x="5592" y="400"/>
      </p:cViewPr>
      <p:guideLst>
        <p:guide orient="horz" pos="11339"/>
        <p:guide pos="79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43DCB-45D5-7A42-B2B8-8474DC9C3320}" type="datetimeFigureOut">
              <a:rPr lang="it-IT" smtClean="0"/>
              <a:t>13/11/25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33CF2-9128-8B45-8BCE-DBED3AE2D1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0361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33CF2-9128-8B45-8BCE-DBED3AE2D1F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6573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795-6A42-EC4C-AD9F-8387928E5073}" type="datetimeFigureOut">
              <a:rPr lang="it-IT" smtClean="0"/>
              <a:t>13/11/25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7D7-FC5B-9A44-A2C0-D656CA3BF3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9861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795-6A42-EC4C-AD9F-8387928E5073}" type="datetimeFigureOut">
              <a:rPr lang="it-IT" smtClean="0"/>
              <a:t>13/11/25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7D7-FC5B-9A44-A2C0-D656CA3BF3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6201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795-6A42-EC4C-AD9F-8387928E5073}" type="datetimeFigureOut">
              <a:rPr lang="it-IT" smtClean="0"/>
              <a:t>13/11/25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7D7-FC5B-9A44-A2C0-D656CA3BF3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4359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795-6A42-EC4C-AD9F-8387928E5073}" type="datetimeFigureOut">
              <a:rPr lang="it-IT" smtClean="0"/>
              <a:t>13/11/25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7D7-FC5B-9A44-A2C0-D656CA3BF3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317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795-6A42-EC4C-AD9F-8387928E5073}" type="datetimeFigureOut">
              <a:rPr lang="it-IT" smtClean="0"/>
              <a:t>13/11/25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7D7-FC5B-9A44-A2C0-D656CA3BF3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074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795-6A42-EC4C-AD9F-8387928E5073}" type="datetimeFigureOut">
              <a:rPr lang="it-IT" smtClean="0"/>
              <a:t>13/11/25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7D7-FC5B-9A44-A2C0-D656CA3BF3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988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795-6A42-EC4C-AD9F-8387928E5073}" type="datetimeFigureOut">
              <a:rPr lang="it-IT" smtClean="0"/>
              <a:t>13/11/25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7D7-FC5B-9A44-A2C0-D656CA3BF3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737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795-6A42-EC4C-AD9F-8387928E5073}" type="datetimeFigureOut">
              <a:rPr lang="it-IT" smtClean="0"/>
              <a:t>13/11/25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7D7-FC5B-9A44-A2C0-D656CA3BF3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6397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795-6A42-EC4C-AD9F-8387928E5073}" type="datetimeFigureOut">
              <a:rPr lang="it-IT" smtClean="0"/>
              <a:t>13/11/25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7D7-FC5B-9A44-A2C0-D656CA3BF3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4412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795-6A42-EC4C-AD9F-8387928E5073}" type="datetimeFigureOut">
              <a:rPr lang="it-IT" smtClean="0"/>
              <a:t>13/11/25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7D7-FC5B-9A44-A2C0-D656CA3BF3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03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795-6A42-EC4C-AD9F-8387928E5073}" type="datetimeFigureOut">
              <a:rPr lang="it-IT" smtClean="0"/>
              <a:t>13/11/25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7D7-FC5B-9A44-A2C0-D656CA3BF3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138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795-6A42-EC4C-AD9F-8387928E5073}" type="datetimeFigureOut">
              <a:rPr lang="it-IT" smtClean="0"/>
              <a:t>13/11/25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E17D7-FC5B-9A44-A2C0-D656CA3BF3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0692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2802617" y="2977498"/>
            <a:ext cx="7040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8000" dirty="0"/>
              <a:t>0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3903534" y="2977497"/>
            <a:ext cx="7040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8000" dirty="0"/>
              <a:t>0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0744201" y="2375272"/>
            <a:ext cx="9895114" cy="1631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60"/>
              </a:lnSpc>
            </a:pPr>
            <a:r>
              <a:rPr lang="it-IT" sz="3800" b="1" dirty="0"/>
              <a:t>TITLE </a:t>
            </a:r>
            <a:r>
              <a:rPr lang="it-IT" sz="3800" b="1" dirty="0" err="1"/>
              <a:t>lorem</a:t>
            </a:r>
            <a:r>
              <a:rPr lang="it-IT" sz="3800" b="1" dirty="0"/>
              <a:t> </a:t>
            </a:r>
            <a:r>
              <a:rPr lang="it-IT" sz="3800" b="1" dirty="0" err="1"/>
              <a:t>ipsum</a:t>
            </a:r>
            <a:r>
              <a:rPr lang="it-IT" sz="3800" b="1" dirty="0"/>
              <a:t> dolor </a:t>
            </a:r>
            <a:r>
              <a:rPr lang="it-IT" sz="3800" b="1" dirty="0" err="1"/>
              <a:t>sit</a:t>
            </a:r>
            <a:r>
              <a:rPr lang="it-IT" sz="3800" b="1" dirty="0"/>
              <a:t> </a:t>
            </a:r>
            <a:r>
              <a:rPr lang="it-IT" sz="3800" b="1" dirty="0" err="1"/>
              <a:t>amet</a:t>
            </a:r>
            <a:r>
              <a:rPr lang="it-IT" sz="3800" b="1" dirty="0"/>
              <a:t> </a:t>
            </a:r>
            <a:r>
              <a:rPr lang="it-IT" sz="3800" b="1" dirty="0" err="1"/>
              <a:t>consectur</a:t>
            </a:r>
            <a:r>
              <a:rPr lang="it-IT" sz="3800" b="1" dirty="0"/>
              <a:t> </a:t>
            </a:r>
            <a:r>
              <a:rPr lang="it-IT" sz="3800" b="1" dirty="0" err="1"/>
              <a:t>adesciping</a:t>
            </a:r>
            <a:r>
              <a:rPr lang="it-IT" sz="3800" b="1" dirty="0"/>
              <a:t> de facto </a:t>
            </a:r>
            <a:r>
              <a:rPr lang="it-IT" sz="3800" b="1" dirty="0" err="1"/>
              <a:t>laborit</a:t>
            </a:r>
            <a:r>
              <a:rPr lang="it-IT" sz="3800" b="1" dirty="0"/>
              <a:t> et delibera </a:t>
            </a:r>
            <a:r>
              <a:rPr lang="it-IT" sz="3800" b="1" dirty="0" err="1"/>
              <a:t>lorem</a:t>
            </a:r>
            <a:r>
              <a:rPr lang="it-IT" sz="3800" b="1" dirty="0"/>
              <a:t> </a:t>
            </a:r>
            <a:r>
              <a:rPr lang="it-IT" sz="3800" b="1" dirty="0" err="1"/>
              <a:t>ipsum</a:t>
            </a:r>
            <a:r>
              <a:rPr lang="it-IT" sz="3800" b="1" dirty="0"/>
              <a:t> dolor </a:t>
            </a:r>
            <a:r>
              <a:rPr lang="it-IT" sz="3800" b="1" dirty="0" err="1"/>
              <a:t>sit</a:t>
            </a:r>
            <a:r>
              <a:rPr lang="it-IT" sz="3800" b="1" dirty="0"/>
              <a:t> </a:t>
            </a:r>
            <a:r>
              <a:rPr lang="it-IT" sz="3800" b="1" dirty="0" err="1"/>
              <a:t>amet</a:t>
            </a:r>
            <a:r>
              <a:rPr lang="it-IT" sz="3800" b="1" dirty="0"/>
              <a:t> </a:t>
            </a:r>
            <a:r>
              <a:rPr lang="it-IT" sz="3800" b="1" dirty="0" err="1"/>
              <a:t>consectur</a:t>
            </a:r>
            <a:r>
              <a:rPr lang="it-IT" sz="3800" b="1" dirty="0"/>
              <a:t> </a:t>
            </a:r>
            <a:r>
              <a:rPr lang="it-IT" sz="3800" b="1" dirty="0" err="1"/>
              <a:t>adesciping</a:t>
            </a:r>
            <a:endParaRPr lang="it-IT" sz="3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9225908" y="34740350"/>
            <a:ext cx="7547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email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8F2A36EC-14C4-BE4F-BFD4-8A86FC30A984}"/>
              </a:ext>
            </a:extLst>
          </p:cNvPr>
          <p:cNvSpPr txBox="1"/>
          <p:nvPr/>
        </p:nvSpPr>
        <p:spPr>
          <a:xfrm>
            <a:off x="939800" y="34740350"/>
            <a:ext cx="7854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Nome Cognome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8F6DDF3-E318-D045-9E39-DFE857F0E93E}"/>
              </a:ext>
            </a:extLst>
          </p:cNvPr>
          <p:cNvSpPr txBox="1"/>
          <p:nvPr/>
        </p:nvSpPr>
        <p:spPr>
          <a:xfrm>
            <a:off x="17204816" y="34740350"/>
            <a:ext cx="70553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+39 000 00 00 000 </a:t>
            </a:r>
          </a:p>
        </p:txBody>
      </p:sp>
    </p:spTree>
    <p:extLst>
      <p:ext uri="{BB962C8B-B14F-4D97-AF65-F5344CB8AC3E}">
        <p14:creationId xmlns:p14="http://schemas.microsoft.com/office/powerpoint/2010/main" val="4079142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32</Words>
  <Application>Microsoft Macintosh PowerPoint</Application>
  <PresentationFormat>Personalizzato</PresentationFormat>
  <Paragraphs>7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Paolo Gares - up! srl</dc:creator>
  <cp:lastModifiedBy>Marchitos</cp:lastModifiedBy>
  <cp:revision>24</cp:revision>
  <cp:lastPrinted>2024-09-22T16:59:59Z</cp:lastPrinted>
  <dcterms:created xsi:type="dcterms:W3CDTF">2016-09-23T15:42:25Z</dcterms:created>
  <dcterms:modified xsi:type="dcterms:W3CDTF">2025-11-13T11:31:45Z</dcterms:modified>
</cp:coreProperties>
</file>